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2" r:id="rId25"/>
    <p:sldId id="281" r:id="rId26"/>
    <p:sldId id="283" r:id="rId27"/>
    <p:sldId id="284" r:id="rId28"/>
    <p:sldId id="285" r:id="rId29"/>
    <p:sldId id="287" r:id="rId30"/>
    <p:sldId id="286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8" r:id="rId40"/>
    <p:sldId id="299" r:id="rId41"/>
    <p:sldId id="300" r:id="rId42"/>
    <p:sldId id="301" r:id="rId43"/>
    <p:sldId id="302" r:id="rId44"/>
    <p:sldId id="297" r:id="rId45"/>
    <p:sldId id="296" r:id="rId4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67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7ACE3-AF65-451C-BCCA-8FB91B679730}" type="datetimeFigureOut">
              <a:rPr lang="ru-RU" smtClean="0"/>
              <a:t>21.09.2016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B8FB7-EF54-4EE1-ACA7-4DEC1D5A00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234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7ACE3-AF65-451C-BCCA-8FB91B679730}" type="datetimeFigureOut">
              <a:rPr lang="ru-RU" smtClean="0"/>
              <a:t>21.09.2016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B8FB7-EF54-4EE1-ACA7-4DEC1D5A00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017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7ACE3-AF65-451C-BCCA-8FB91B679730}" type="datetimeFigureOut">
              <a:rPr lang="ru-RU" smtClean="0"/>
              <a:t>21.09.2016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B8FB7-EF54-4EE1-ACA7-4DEC1D5A00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9479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7ACE3-AF65-451C-BCCA-8FB91B679730}" type="datetimeFigureOut">
              <a:rPr lang="ru-RU" smtClean="0"/>
              <a:t>21.09.2016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B8FB7-EF54-4EE1-ACA7-4DEC1D5A00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5417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7ACE3-AF65-451C-BCCA-8FB91B679730}" type="datetimeFigureOut">
              <a:rPr lang="ru-RU" smtClean="0"/>
              <a:t>21.09.2016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B8FB7-EF54-4EE1-ACA7-4DEC1D5A00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1040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7ACE3-AF65-451C-BCCA-8FB91B679730}" type="datetimeFigureOut">
              <a:rPr lang="ru-RU" smtClean="0"/>
              <a:t>21.09.2016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B8FB7-EF54-4EE1-ACA7-4DEC1D5A00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201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7ACE3-AF65-451C-BCCA-8FB91B679730}" type="datetimeFigureOut">
              <a:rPr lang="ru-RU" smtClean="0"/>
              <a:t>21.09.2016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B8FB7-EF54-4EE1-ACA7-4DEC1D5A00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634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7ACE3-AF65-451C-BCCA-8FB91B679730}" type="datetimeFigureOut">
              <a:rPr lang="ru-RU" smtClean="0"/>
              <a:t>21.09.2016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B8FB7-EF54-4EE1-ACA7-4DEC1D5A00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4171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7ACE3-AF65-451C-BCCA-8FB91B679730}" type="datetimeFigureOut">
              <a:rPr lang="ru-RU" smtClean="0"/>
              <a:t>21.09.2016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B8FB7-EF54-4EE1-ACA7-4DEC1D5A00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1822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7ACE3-AF65-451C-BCCA-8FB91B679730}" type="datetimeFigureOut">
              <a:rPr lang="ru-RU" smtClean="0"/>
              <a:t>21.09.2016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B8FB7-EF54-4EE1-ACA7-4DEC1D5A00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939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7ACE3-AF65-451C-BCCA-8FB91B679730}" type="datetimeFigureOut">
              <a:rPr lang="ru-RU" smtClean="0"/>
              <a:t>21.09.2016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B8FB7-EF54-4EE1-ACA7-4DEC1D5A00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174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7ACE3-AF65-451C-BCCA-8FB91B679730}" type="datetimeFigureOut">
              <a:rPr lang="ru-RU" smtClean="0"/>
              <a:t>21.09.2016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2B8FB7-EF54-4EE1-ACA7-4DEC1D5A00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5567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Футаж разноцветный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9207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075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28600"/>
            <a:ext cx="9144000" cy="622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36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10995" y="941855"/>
            <a:ext cx="6306671" cy="488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7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3"/>
          <a:stretch/>
        </p:blipFill>
        <p:spPr>
          <a:xfrm>
            <a:off x="1524000" y="282388"/>
            <a:ext cx="9144000" cy="621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29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56112" y="796738"/>
            <a:ext cx="627977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91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28600"/>
            <a:ext cx="9144000" cy="627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43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01706"/>
            <a:ext cx="9144000" cy="627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69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14"/>
          <a:stretch/>
        </p:blipFill>
        <p:spPr>
          <a:xfrm>
            <a:off x="1524000" y="242047"/>
            <a:ext cx="91440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54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9" y="0"/>
            <a:ext cx="12097871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2046"/>
            <a:ext cx="9144000" cy="625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155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1" y="242047"/>
            <a:ext cx="8211671" cy="6158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87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79"/>
          <a:stretch/>
        </p:blipFill>
        <p:spPr>
          <a:xfrm>
            <a:off x="2182905" y="255494"/>
            <a:ext cx="7552766" cy="619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45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Футаж живые обои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4" y="92074"/>
            <a:ext cx="11969937" cy="676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953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623" y="279027"/>
            <a:ext cx="8144436" cy="610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70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706" y="242047"/>
            <a:ext cx="8211671" cy="6158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03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411" y="379879"/>
            <a:ext cx="8130988" cy="609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863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63"/>
          <a:stretch/>
        </p:blipFill>
        <p:spPr>
          <a:xfrm>
            <a:off x="1873623" y="237004"/>
            <a:ext cx="7902390" cy="619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95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>
              <a:buBlip>
                <a:blip r:embed="rId2"/>
              </a:buBlip>
            </a:pPr>
            <a:endParaRPr lang="ru-RU" dirty="0" smtClean="0"/>
          </a:p>
          <a:p>
            <a:pPr>
              <a:buBlip>
                <a:blip r:embed="rId2"/>
              </a:buBlip>
            </a:pPr>
            <a:endParaRPr lang="ru-RU" dirty="0" smtClean="0"/>
          </a:p>
          <a:p>
            <a:pPr>
              <a:buBlip>
                <a:blip r:embed="rId2"/>
              </a:buBlip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603" y="215153"/>
            <a:ext cx="9144793" cy="627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62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96053" y="1050924"/>
            <a:ext cx="6255871" cy="469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62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683" y="220196"/>
            <a:ext cx="8305800" cy="622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2017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283" y="255494"/>
            <a:ext cx="8157882" cy="611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7895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0" t="19999" r="21225" b="12550"/>
          <a:stretch/>
        </p:blipFill>
        <p:spPr>
          <a:xfrm>
            <a:off x="2763669" y="215152"/>
            <a:ext cx="6972001" cy="621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7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67"/>
          <a:stretch/>
        </p:blipFill>
        <p:spPr>
          <a:xfrm>
            <a:off x="1524000" y="347382"/>
            <a:ext cx="9502588" cy="593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816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Футаж музыкальный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4" y="92074"/>
            <a:ext cx="11996831" cy="676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12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176" y="255494"/>
            <a:ext cx="8117541" cy="608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6331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4" t="20980" r="4756" b="13922"/>
          <a:stretch/>
        </p:blipFill>
        <p:spPr>
          <a:xfrm>
            <a:off x="1223683" y="503843"/>
            <a:ext cx="10112188" cy="5439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5881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55713" y="1010585"/>
            <a:ext cx="6040717" cy="453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2263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411" y="242048"/>
            <a:ext cx="8104095" cy="607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5786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3" r="13854"/>
          <a:stretch/>
        </p:blipFill>
        <p:spPr>
          <a:xfrm>
            <a:off x="2554940" y="188258"/>
            <a:ext cx="6535272" cy="63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4215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493" y="295836"/>
            <a:ext cx="8032375" cy="602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0629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153" y="322729"/>
            <a:ext cx="7915835" cy="593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7570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023" y="268941"/>
            <a:ext cx="8193741" cy="614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7512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" t="27694" r="11485" b="11569"/>
          <a:stretch/>
        </p:blipFill>
        <p:spPr>
          <a:xfrm>
            <a:off x="1278703" y="484305"/>
            <a:ext cx="10070615" cy="551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2660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047" y="322728"/>
            <a:ext cx="8301318" cy="622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656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28600"/>
            <a:ext cx="8659906" cy="627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59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2"/>
          <a:stretch/>
        </p:blipFill>
        <p:spPr>
          <a:xfrm>
            <a:off x="1196788" y="457200"/>
            <a:ext cx="9876610" cy="589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3833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706" y="255494"/>
            <a:ext cx="8198223" cy="614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5408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388" y="299196"/>
            <a:ext cx="8130988" cy="609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6072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7" t="3725" r="13579" b="4511"/>
          <a:stretch/>
        </p:blipFill>
        <p:spPr>
          <a:xfrm>
            <a:off x="2057399" y="282388"/>
            <a:ext cx="7382435" cy="629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3271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678" y="255495"/>
            <a:ext cx="9213476" cy="614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1971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317" y="242047"/>
            <a:ext cx="4096871" cy="614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56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447" y="228600"/>
            <a:ext cx="9843248" cy="627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68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96"/>
          <a:stretch/>
        </p:blipFill>
        <p:spPr>
          <a:xfrm>
            <a:off x="1524000" y="242046"/>
            <a:ext cx="9144000" cy="626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48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228600"/>
            <a:ext cx="10287000" cy="626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95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28600"/>
            <a:ext cx="9144000" cy="622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110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2047"/>
            <a:ext cx="9144000" cy="623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39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TM02851220[[fn=gosttitle]]</Template>
  <TotalTime>253</TotalTime>
  <Words>0</Words>
  <Application>Microsoft Office PowerPoint</Application>
  <PresentationFormat>Широкоэкранный</PresentationFormat>
  <Paragraphs>2</Paragraphs>
  <Slides>45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9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19</cp:revision>
  <dcterms:created xsi:type="dcterms:W3CDTF">2016-09-21T06:45:45Z</dcterms:created>
  <dcterms:modified xsi:type="dcterms:W3CDTF">2016-09-21T12:43:23Z</dcterms:modified>
</cp:coreProperties>
</file>